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1" r:id="rId4"/>
    <p:sldId id="260" r:id="rId5"/>
    <p:sldId id="259" r:id="rId6"/>
    <p:sldId id="263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b="1" dirty="0" smtClean="0"/>
              <a:t>La Tecnología en el mundo.</a:t>
            </a:r>
            <a:endParaRPr lang="es-EC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1247" y="4957684"/>
            <a:ext cx="8825658" cy="861420"/>
          </a:xfrm>
        </p:spPr>
        <p:txBody>
          <a:bodyPr/>
          <a:lstStyle/>
          <a:p>
            <a:r>
              <a:rPr lang="es-EC" b="1" dirty="0" smtClean="0"/>
              <a:t>Alcanzando metas</a:t>
            </a:r>
            <a:endParaRPr lang="es-EC" b="1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1154955" y="4828897"/>
            <a:ext cx="9118242" cy="2575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fondomusicalpresentac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20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sz="3200" b="1" dirty="0" smtClean="0"/>
              <a:t>Sistemas Transaccionales</a:t>
            </a:r>
            <a:endParaRPr lang="es-EC" sz="32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447800"/>
            <a:ext cx="4572000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C" dirty="0" smtClean="0"/>
              <a:t>Desde todo sitio y momento accedemos a diferentes sistemas.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Bancos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Compra de tiquetes aéreos.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E-</a:t>
            </a:r>
            <a:r>
              <a:rPr lang="es-EC" dirty="0" err="1" smtClean="0"/>
              <a:t>commerce</a:t>
            </a:r>
            <a:r>
              <a:rPr lang="es-EC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PayPal,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745954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/>
    </mc:Choice>
    <mc:Fallback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063243"/>
            <a:ext cx="8825657" cy="1915647"/>
          </a:xfrm>
        </p:spPr>
        <p:txBody>
          <a:bodyPr/>
          <a:lstStyle/>
          <a:p>
            <a:r>
              <a:rPr lang="es-EC" sz="4400" b="1" dirty="0" smtClean="0"/>
              <a:t>Comunicamos al mundo…</a:t>
            </a:r>
            <a:endParaRPr lang="es-EC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197831"/>
            <a:ext cx="7048887" cy="860400"/>
          </a:xfrm>
        </p:spPr>
        <p:txBody>
          <a:bodyPr/>
          <a:lstStyle/>
          <a:p>
            <a:r>
              <a:rPr lang="es-EC" b="1" dirty="0" smtClean="0"/>
              <a:t>Uniendo fronteras. </a:t>
            </a:r>
          </a:p>
          <a:p>
            <a:r>
              <a:rPr lang="es-EC" b="1" dirty="0" smtClean="0"/>
              <a:t>Llegamos a mas partes del mundo con un clic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1569477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193" y="502275"/>
            <a:ext cx="8134083" cy="61005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70713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881129"/>
            <a:ext cx="3401064" cy="1447800"/>
          </a:xfrm>
        </p:spPr>
        <p:txBody>
          <a:bodyPr/>
          <a:lstStyle/>
          <a:p>
            <a:r>
              <a:rPr lang="es-EC" sz="2800" b="1" dirty="0" smtClean="0"/>
              <a:t>EVOLUCIONAMOS</a:t>
            </a:r>
            <a:endParaRPr lang="es-EC" sz="28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50" y="1915807"/>
            <a:ext cx="4951703" cy="367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2562610"/>
            <a:ext cx="3401063" cy="2895599"/>
          </a:xfrm>
        </p:spPr>
        <p:txBody>
          <a:bodyPr/>
          <a:lstStyle/>
          <a:p>
            <a:r>
              <a:rPr lang="es-EC" dirty="0" smtClean="0"/>
              <a:t>Llegando más lejos: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Con sitios web totalmente dinámicos, atractivos y amigables.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Mensajería Instantánea.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Altas Velocidades.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Dispositivos móviles.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050757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/>
    </mc:Choice>
    <mc:Fallback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 smtClean="0"/>
              <a:t>No hay limites para la imaginación…</a:t>
            </a:r>
            <a:endParaRPr lang="es-EC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663" y="2245519"/>
            <a:ext cx="6648450" cy="381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05236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017596" cy="1005315"/>
          </a:xfrm>
        </p:spPr>
        <p:txBody>
          <a:bodyPr/>
          <a:lstStyle/>
          <a:p>
            <a:r>
              <a:rPr lang="es-EC" sz="4000" b="1" dirty="0" smtClean="0"/>
              <a:t>Habilidades </a:t>
            </a:r>
            <a:r>
              <a:rPr lang="es-EC" sz="4000" b="1" dirty="0" smtClean="0"/>
              <a:t>Profesionales y Personales</a:t>
            </a:r>
            <a:endParaRPr lang="es-EC" sz="4000" b="1" dirty="0"/>
          </a:p>
        </p:txBody>
      </p:sp>
      <p:pic>
        <p:nvPicPr>
          <p:cNvPr id="1030" name="Picture 6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21" y="1608679"/>
            <a:ext cx="5623420" cy="3955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para .net framework 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79" y="3441821"/>
            <a:ext cx="1430068" cy="965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85" y="1518610"/>
            <a:ext cx="3175440" cy="21196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servicio al cliente y vent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105" y="3840174"/>
            <a:ext cx="3644989" cy="203278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112674" y="3586258"/>
            <a:ext cx="203486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C" sz="1600" b="0" cap="none" spc="0" dirty="0" smtClean="0">
                <a:ln w="0"/>
                <a:effectLst/>
                <a:latin typeface="Brush Script MT" panose="03060802040406070304" pitchFamily="66" charset="0"/>
              </a:rPr>
              <a:t>Contabilidad</a:t>
            </a:r>
            <a:r>
              <a:rPr lang="en-US" sz="1600" b="0" cap="none" spc="0" dirty="0" smtClean="0">
                <a:ln w="0"/>
                <a:effectLst/>
                <a:latin typeface="Brush Script MT" panose="03060802040406070304" pitchFamily="66" charset="0"/>
              </a:rPr>
              <a:t> y </a:t>
            </a:r>
            <a:r>
              <a:rPr lang="es-EC" sz="1600" b="0" cap="none" spc="0" dirty="0" smtClean="0">
                <a:ln w="0"/>
                <a:effectLst/>
                <a:latin typeface="Brush Script MT" panose="03060802040406070304" pitchFamily="66" charset="0"/>
              </a:rPr>
              <a:t>Finanzas</a:t>
            </a:r>
            <a:endParaRPr lang="es-EC" sz="1600" b="0" cap="none" spc="0" dirty="0">
              <a:ln w="0"/>
              <a:effectLst/>
              <a:latin typeface="Brush Script MT" panose="030608020404060703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35168" y="5809080"/>
            <a:ext cx="203486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C" sz="1600" b="0" cap="none" spc="0" dirty="0" smtClean="0">
                <a:ln w="0"/>
                <a:effectLst/>
                <a:latin typeface="Brush Script MT" panose="03060802040406070304" pitchFamily="66" charset="0"/>
              </a:rPr>
              <a:t>Liderazgo, Servicio al Cliente, y Ventas</a:t>
            </a:r>
            <a:endParaRPr lang="es-EC" sz="1600" b="0" cap="none" spc="0" dirty="0">
              <a:ln w="0"/>
              <a:effectLst/>
              <a:latin typeface="Brush Script MT" panose="030608020404060703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28100" y="5624414"/>
            <a:ext cx="20348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C" b="0" cap="none" spc="0" dirty="0" smtClean="0">
                <a:ln w="0"/>
                <a:effectLst/>
                <a:latin typeface="Brush Script MT" panose="03060802040406070304" pitchFamily="66" charset="0"/>
              </a:rPr>
              <a:t>Desarrollo de Software</a:t>
            </a:r>
            <a:endParaRPr lang="es-EC" b="0" cap="none" spc="0" dirty="0">
              <a:ln w="0"/>
              <a:effectLst/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848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/>
    </mc:Choice>
    <mc:Fallback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b="1" dirty="0" smtClean="0"/>
              <a:t>¿En qué consiste el ÉXITO?</a:t>
            </a:r>
            <a:endParaRPr lang="es-EC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05" y="1297610"/>
            <a:ext cx="7957796" cy="3911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87742" y="5339546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dirty="0" smtClean="0"/>
              <a:t>Gracias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102409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139</TotalTime>
  <Words>105</Words>
  <Application>Microsoft Office PowerPoint</Application>
  <PresentationFormat>Widescreen</PresentationFormat>
  <Paragraphs>24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Brush Script MT</vt:lpstr>
      <vt:lpstr>Century Gothic</vt:lpstr>
      <vt:lpstr>Wingdings 3</vt:lpstr>
      <vt:lpstr>Ion</vt:lpstr>
      <vt:lpstr>La Tecnología en el mundo.</vt:lpstr>
      <vt:lpstr>Sistemas Transaccionales</vt:lpstr>
      <vt:lpstr>Comunicamos al mundo…</vt:lpstr>
      <vt:lpstr>PowerPoint Presentation</vt:lpstr>
      <vt:lpstr>EVOLUCIONAMOS</vt:lpstr>
      <vt:lpstr>No hay limites para la imaginación…</vt:lpstr>
      <vt:lpstr>Habilidades Profesionales y Personales</vt:lpstr>
      <vt:lpstr>¿En qué consiste el ÉXITO?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Tecnología en el mundo.</dc:title>
  <dc:creator>KATIUSKA FRANCO TORRES</dc:creator>
  <cp:lastModifiedBy>KATIUSKA FRANCO TORRES</cp:lastModifiedBy>
  <cp:revision>38</cp:revision>
  <dcterms:created xsi:type="dcterms:W3CDTF">2017-12-07T17:57:49Z</dcterms:created>
  <dcterms:modified xsi:type="dcterms:W3CDTF">2017-12-07T23:27:28Z</dcterms:modified>
</cp:coreProperties>
</file>